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QEAuoyp12BZ/jQVYDMdmI1U3j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5dba30e74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9" name="Google Shape;459;g25dba30e74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b9056a224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2b9056a224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9056a224d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2b9056a224d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b9056a224d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6" name="Google Shape;416;g2b9056a224d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b9056a224d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5" name="Google Shape;425;g2b9056a224d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b9056a224d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2b9056a224d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b9056a224d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3" name="Google Shape;443;g2b9056a224d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6" name="Google Shape;126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2" name="Google Shape;172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7" name="Google Shape;217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24" name="Google Shape;224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25" name="Google Shape;225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48" name="Google Shape;248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50" name="Google Shape;250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" name="Google Shape;252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53" name="Google Shape;253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4" name="Google Shape;254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5" name="Google Shape;255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6" name="Google Shape;256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7" name="Google Shape;257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8" name="Google Shape;258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59" name="Google Shape;259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0" name="Google Shape;260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2" name="Google Shape;262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3" name="Google Shape;263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4" name="Google Shape;264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5" name="Google Shape;265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6" name="Google Shape;266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67" name="Google Shape;267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68" name="Google Shape;268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69" name="Google Shape;269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70" name="Google Shape;270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2" name="Google Shape;272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73" name="Google Shape;273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4" name="Google Shape;274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6" name="Google Shape;276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7" name="Google Shape;277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8" name="Google Shape;278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0" name="Google Shape;280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" name="Google Shape;281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2" name="Google Shape;282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3" name="Google Shape;283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4" name="Google Shape;284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5" name="Google Shape;285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6" name="Google Shape;286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7" name="Google Shape;287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8" name="Google Shape;288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9" name="Google Shape;289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90" name="Google Shape;290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93" name="Google Shape;293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307" name="Google Shape;3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5" name="Google Shape;385;p5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6" name="Google Shape;386;p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g25dba30e748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62" name="Google Shape;462;g25dba30e748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3" name="Google Shape;463;g25dba30e748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In het droge noorden van Ghana is het een hele uitdaging om je gezin iedere dag van genoeg eten en schoon drinkwater te voorzien.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Zeker als de droge tijd aanbreekt en de oogst op eigen land afneemt.</a:t>
            </a:r>
            <a:endParaRPr/>
          </a:p>
        </p:txBody>
      </p:sp>
      <p:sp>
        <p:nvSpPr>
          <p:cNvPr id="392" name="Google Shape;392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3" name="Google Shape;393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94" name="Google Shape;394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34" r="2125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95" name="Google Shape;395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34" r="2125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b9056a224d_0_0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Juist dan kunnen vrouwen sheanoten verwerken en verkopen.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landbouworganisatie van de Ghanese kerk leert vrouwen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hoe ze meer geld kunnen verdienen met hun sheanoten en sheaboter.</a:t>
            </a:r>
            <a:endParaRPr/>
          </a:p>
        </p:txBody>
      </p:sp>
      <p:sp>
        <p:nvSpPr>
          <p:cNvPr id="401" name="Google Shape;401;g2b9056a224d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2" name="Google Shape;402;g2b9056a224d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03" name="Google Shape;403;g2b9056a224d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651" l="0" r="0" t="3661"/>
          <a:stretch/>
        </p:blipFill>
        <p:spPr>
          <a:xfrm>
            <a:off x="615949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04" name="Google Shape;404;g2b9056a224d_0_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34" r="2125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b9056a224d_0_8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Vrouwen werken </a:t>
            </a:r>
            <a:r>
              <a:rPr lang="nl-NL"/>
              <a:t>samen</a:t>
            </a:r>
            <a:r>
              <a:rPr lang="nl-NL"/>
              <a:t> in coöperaties en spaargroepen.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kwaliteit van noten is beter, sinds ze die goed opslaan.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Ze verkopen nu als de prijs hoog is.</a:t>
            </a:r>
            <a:endParaRPr/>
          </a:p>
        </p:txBody>
      </p:sp>
      <p:sp>
        <p:nvSpPr>
          <p:cNvPr id="410" name="Google Shape;410;g2b9056a224d_0_8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1" name="Google Shape;411;g2b9056a224d_0_8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2" name="Google Shape;412;g2b9056a224d_0_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651" l="0" r="0" t="3661"/>
          <a:stretch/>
        </p:blipFill>
        <p:spPr>
          <a:xfrm>
            <a:off x="615949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13" name="Google Shape;413;g2b9056a224d_0_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b9056a224d_0_32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marR="465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Door hun noten samen te vervoeren per transportbrommer, </a:t>
            </a:r>
            <a:endParaRPr/>
          </a:p>
          <a:p>
            <a:pPr indent="0" lvl="0" marL="0" marR="465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is het werk minder zwaar en kost het minder tijd. </a:t>
            </a:r>
            <a:endParaRPr/>
          </a:p>
          <a:p>
            <a:pPr indent="0" lvl="0" marL="0" marR="4653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vrouwen leveren hun noten nu rechtstreeks aan grote bedrijven. </a:t>
            </a:r>
            <a:endParaRPr/>
          </a:p>
        </p:txBody>
      </p:sp>
      <p:sp>
        <p:nvSpPr>
          <p:cNvPr id="419" name="Google Shape;419;g2b9056a224d_0_32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0" name="Google Shape;420;g2b9056a224d_0_32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21" name="Google Shape;421;g2b9056a224d_0_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62" r="2162" t="0"/>
          <a:stretch/>
        </p:blipFill>
        <p:spPr>
          <a:xfrm>
            <a:off x="615949" y="609598"/>
            <a:ext cx="5386081" cy="37440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22" name="Google Shape;422;g2b9056a224d_0_3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8068" r="8060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b9056a224d_0_16"/>
          <p:cNvSpPr txBox="1"/>
          <p:nvPr>
            <p:ph idx="1" type="body"/>
          </p:nvPr>
        </p:nvSpPr>
        <p:spPr>
          <a:xfrm>
            <a:off x="615950" y="4747850"/>
            <a:ext cx="10952100" cy="155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Een deel van de vrouwen verwerkt de noten tot sheaboter.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Ze</a:t>
            </a:r>
            <a:r>
              <a:rPr lang="nl-NL"/>
              <a:t> branden en koken de noten samen.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Internationaal is sheaboter populair als boter en in cosmetica. </a:t>
            </a:r>
            <a:endParaRPr/>
          </a:p>
        </p:txBody>
      </p:sp>
      <p:sp>
        <p:nvSpPr>
          <p:cNvPr id="428" name="Google Shape;428;g2b9056a224d_0_16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9" name="Google Shape;429;g2b9056a224d_0_16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30" name="Google Shape;430;g2b9056a224d_0_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50" y="609600"/>
            <a:ext cx="5386075" cy="39721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31" name="Google Shape;431;g2b9056a224d_0_1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25" y="609600"/>
            <a:ext cx="5386075" cy="397217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b9056a224d_0_24"/>
          <p:cNvSpPr txBox="1"/>
          <p:nvPr>
            <p:ph idx="1" type="body"/>
          </p:nvPr>
        </p:nvSpPr>
        <p:spPr>
          <a:xfrm>
            <a:off x="615950" y="4728300"/>
            <a:ext cx="10952100" cy="158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machinale verwerking maakt hun werk lichter.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Doordat de kwaliteit van hun sheaboter verbetert, levert die meer op.</a:t>
            </a:r>
            <a:br>
              <a:rPr lang="nl-NL"/>
            </a:br>
            <a:r>
              <a:rPr lang="nl-NL"/>
              <a:t>Zo wordt de handel in sheanoten en -boter steeds winstgevender.</a:t>
            </a:r>
            <a:endParaRPr b="1" sz="22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7" name="Google Shape;437;g2b9056a224d_0_24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8" name="Google Shape;438;g2b9056a224d_0_24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39" name="Google Shape;439;g2b9056a224d_0_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50" y="609600"/>
            <a:ext cx="5386075" cy="40112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40" name="Google Shape;440;g2b9056a224d_0_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62" r="2162" t="0"/>
          <a:stretch/>
        </p:blipFill>
        <p:spPr>
          <a:xfrm>
            <a:off x="6182025" y="609600"/>
            <a:ext cx="5386076" cy="401125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g2b9056a224d_0_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744" l="0" r="0" t="15744"/>
          <a:stretch/>
        </p:blipFill>
        <p:spPr>
          <a:xfrm>
            <a:off x="615950" y="609600"/>
            <a:ext cx="10952163" cy="5627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46" name="Google Shape;446;g2b9056a224d_0_40"/>
          <p:cNvSpPr txBox="1"/>
          <p:nvPr>
            <p:ph idx="1" type="body"/>
          </p:nvPr>
        </p:nvSpPr>
        <p:spPr>
          <a:xfrm>
            <a:off x="1191850" y="4622800"/>
            <a:ext cx="98865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nl-NL" sz="2600"/>
              <a:t>Door de trainingen komen</a:t>
            </a:r>
            <a:r>
              <a:rPr lang="nl-NL" sz="2600"/>
              <a:t> Ghanese gezinnen de droge tijd door.</a:t>
            </a:r>
            <a:endParaRPr/>
          </a:p>
        </p:txBody>
      </p:sp>
      <p:sp>
        <p:nvSpPr>
          <p:cNvPr id="447" name="Google Shape;447;g2b9056a224d_0_4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48" name="Google Shape;448;g2b9056a224d_0_4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389" l="0" r="0" t="11396"/>
          <a:stretch/>
        </p:blipFill>
        <p:spPr>
          <a:xfrm>
            <a:off x="615950" y="609600"/>
            <a:ext cx="10952165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54" name="Google Shape;454;p3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/>
              <a:t>Met jouw steun kunnen meer vrouwen getraind worden.</a:t>
            </a:r>
            <a:endParaRPr/>
          </a:p>
        </p:txBody>
      </p:sp>
      <p:sp>
        <p:nvSpPr>
          <p:cNvPr id="455" name="Google Shape;455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56" name="Google Shape;456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